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80D9-99D0-4EE8-96A2-169346BA9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21BE5F-AC54-44B8-A966-1BEE5B275D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8B30D-A6CA-4DE5-85C6-C2E4240B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A0664-A91B-470F-8565-F31694F85894}" type="datetimeFigureOut">
              <a:rPr lang="en-IN" smtClean="0"/>
              <a:t>08-12-2022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39BFC-8257-4609-8488-A597F67AC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96E01-5C11-4ECC-8A7A-2CB40A6E2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D1C66-C2A5-4D83-AB72-2D11F2632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7783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02D76-310F-4D8B-854E-4A0F279AD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3B6BA5-0844-4B76-A623-E137274943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78BD1A-48C7-4977-B1AA-93DF6BDF4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A0664-A91B-470F-8565-F31694F85894}" type="datetimeFigureOut">
              <a:rPr lang="en-IN" smtClean="0"/>
              <a:t>08-12-2022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B881D-18C3-4EA7-B4AC-5A4BA16F9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7BA66-592A-4BE4-BA36-893764050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D1C66-C2A5-4D83-AB72-2D11F2632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9719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662285-ED32-481F-BA6A-EAE8C9ED45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92240E-1824-4FA2-A95B-4A0EA6B7E3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14A25-5156-4A1B-945A-3578C0762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A0664-A91B-470F-8565-F31694F85894}" type="datetimeFigureOut">
              <a:rPr lang="en-IN" smtClean="0"/>
              <a:t>08-12-2022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893E1-361A-45F0-A1CB-34B784C09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BC634-DEC8-4C68-A278-92B751F46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D1C66-C2A5-4D83-AB72-2D11F2632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2032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67EF0-BAD4-4E90-99D8-40B77D7B2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4E81C-B2CF-46D0-BBB7-96C8C00F5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D4D79-CBF0-4B38-AED2-6B5C76824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A0664-A91B-470F-8565-F31694F85894}" type="datetimeFigureOut">
              <a:rPr lang="en-IN" smtClean="0"/>
              <a:t>08-12-2022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72D74-A902-4168-840C-C34EBEEF7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4F897-ECD6-46FA-9653-61F6BD14C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D1C66-C2A5-4D83-AB72-2D11F2632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8336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6E11F-F03E-446F-BB99-ED010140D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146A0-B732-4785-9138-76AEE822AE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76AD3-C583-4868-B58E-9235E2270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A0664-A91B-470F-8565-F31694F85894}" type="datetimeFigureOut">
              <a:rPr lang="en-IN" smtClean="0"/>
              <a:t>08-12-2022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AE54F-2F02-42FE-A620-EC8867979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6A375-6943-49E3-9492-3C07A8B31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D1C66-C2A5-4D83-AB72-2D11F2632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1856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A3F5A-3E2B-4C5E-835E-0B3247C4F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33FA4-104E-4052-A961-BC99E781FA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1D9A9-6303-49E1-9199-659D5CBBEE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0F3E9-EF65-45B2-8C01-0F942A36A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A0664-A91B-470F-8565-F31694F85894}" type="datetimeFigureOut">
              <a:rPr lang="en-IN" smtClean="0"/>
              <a:t>08-12-2022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7E688-7759-41F0-989C-37D9DF707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556B9-BCB2-487E-B32B-D767C081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D1C66-C2A5-4D83-AB72-2D11F2632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7288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67D64-0030-466A-98A4-3F81D65A8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ADA3A-831D-4E53-B91A-1D68079CC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14223E-B5ED-44F6-A626-B70221949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0D88FE-324D-499D-B82A-68B179FB69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E9BC88-C143-4664-B32B-E248EEBFF9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93F305-FD4D-4F3C-BD6C-FD9B16C03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A0664-A91B-470F-8565-F31694F85894}" type="datetimeFigureOut">
              <a:rPr lang="en-IN" smtClean="0"/>
              <a:t>08-12-2022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2C90C4-0138-4037-8989-35494075E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5A1469-CA53-466B-AB6A-7F406A73D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D1C66-C2A5-4D83-AB72-2D11F2632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6314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9AE5B-F6F1-452E-BA5D-5CFA74F8C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8C5464-E0CE-4ABC-8DF6-41D7BC8EE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A0664-A91B-470F-8565-F31694F85894}" type="datetimeFigureOut">
              <a:rPr lang="en-IN" smtClean="0"/>
              <a:t>08-12-2022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EA6817-1C4A-46BF-A2BA-1638C99A9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1C8404-2A10-4BC5-9C16-BBA110F1C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D1C66-C2A5-4D83-AB72-2D11F2632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8224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8D0664-40F9-40F9-8D22-7E3937ABF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A0664-A91B-470F-8565-F31694F85894}" type="datetimeFigureOut">
              <a:rPr lang="en-IN" smtClean="0"/>
              <a:t>08-12-2022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3E18DB-FBB3-42DC-BF76-7BC06B2BE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53246-8402-4B7B-91AD-3047D8142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D1C66-C2A5-4D83-AB72-2D11F2632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1936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618D0-18D9-4880-8A2B-64C194BE8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22CA3-0447-4E22-97C2-D463764D7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CFCF7A-1CA8-46C4-9F8C-28B7A9D398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64BB9-564C-4A95-ADD3-3C53D0EC8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A0664-A91B-470F-8565-F31694F85894}" type="datetimeFigureOut">
              <a:rPr lang="en-IN" smtClean="0"/>
              <a:t>08-12-2022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FEB473-FF2D-4D96-945B-07B853FA9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4F266-2153-48DC-92A7-1AD9238BD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D1C66-C2A5-4D83-AB72-2D11F2632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9400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B64CC-0198-47A4-9153-FCFEA84A3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3C6B76-BD0B-4A76-A6B5-E426E0E882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2C1DA6-48CD-41EA-A8C2-20556838B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FCA91-C109-40FF-80C1-BA6C1D796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A0664-A91B-470F-8565-F31694F85894}" type="datetimeFigureOut">
              <a:rPr lang="en-IN" smtClean="0"/>
              <a:t>08-12-2022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1B3075-9BEC-4202-A667-47409BCF2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EB7D4B-990B-44D0-B69D-0EA55BC41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D1C66-C2A5-4D83-AB72-2D11F2632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208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FE89DD-4628-47F8-9C15-5BD278FBF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527F99-D96F-4F0A-B22E-8F3F22DD7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3E281-B90F-4577-A512-27D1E6B180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A0664-A91B-470F-8565-F31694F85894}" type="datetimeFigureOut">
              <a:rPr lang="en-IN" smtClean="0"/>
              <a:t>08-12-2022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B4C7D-2B65-4006-A738-A31BC1480E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B0F8F-2E9E-46BC-BD54-0620A3D81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D1C66-C2A5-4D83-AB72-2D11F26327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3472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C4FC2A-0609-4578-8BF8-FB1BA85A15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12" r="28433" b="58724"/>
          <a:stretch/>
        </p:blipFill>
        <p:spPr>
          <a:xfrm>
            <a:off x="220495" y="233464"/>
            <a:ext cx="6588868" cy="178744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A460AE-543B-42D7-9CAB-AA251205FC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7" t="22837" r="31708" b="30780"/>
          <a:stretch/>
        </p:blipFill>
        <p:spPr>
          <a:xfrm>
            <a:off x="220495" y="2170420"/>
            <a:ext cx="9205607" cy="411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70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E79084-9C65-4CE2-90BE-20615F06D6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1" t="23546" r="32417" b="33191"/>
          <a:stretch/>
        </p:blipFill>
        <p:spPr>
          <a:xfrm>
            <a:off x="175098" y="184825"/>
            <a:ext cx="8852170" cy="376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28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126487-BD4F-4779-A623-E9B7CEE3E3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9" t="16596" r="4580" b="27518"/>
          <a:stretch/>
        </p:blipFill>
        <p:spPr>
          <a:xfrm>
            <a:off x="223736" y="243191"/>
            <a:ext cx="8210145" cy="311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33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46F502-7B2E-4B73-A39F-24ACCAFFEE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5" t="23546" r="33747" b="33475"/>
          <a:stretch/>
        </p:blipFill>
        <p:spPr>
          <a:xfrm>
            <a:off x="194554" y="214007"/>
            <a:ext cx="8044774" cy="345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933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657112-EBFA-4C4F-81B6-6B2443AF19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9007" r="-473" b="24113"/>
          <a:stretch/>
        </p:blipFill>
        <p:spPr>
          <a:xfrm>
            <a:off x="152399" y="214007"/>
            <a:ext cx="11904455" cy="42120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D85A77-C4D7-4026-BA1F-A940FAA67DDE}"/>
              </a:ext>
            </a:extLst>
          </p:cNvPr>
          <p:cNvSpPr/>
          <p:nvPr/>
        </p:nvSpPr>
        <p:spPr>
          <a:xfrm>
            <a:off x="2431915" y="2470826"/>
            <a:ext cx="3356042" cy="2237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6AA994-DD59-4F29-9B8B-CBA6C54156ED}"/>
              </a:ext>
            </a:extLst>
          </p:cNvPr>
          <p:cNvSpPr/>
          <p:nvPr/>
        </p:nvSpPr>
        <p:spPr>
          <a:xfrm>
            <a:off x="7597298" y="3214991"/>
            <a:ext cx="992225" cy="4134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EBDB1F-31C4-4376-B36C-AC3BCC260C90}"/>
              </a:ext>
            </a:extLst>
          </p:cNvPr>
          <p:cNvSpPr/>
          <p:nvPr/>
        </p:nvSpPr>
        <p:spPr>
          <a:xfrm>
            <a:off x="7675122" y="1264596"/>
            <a:ext cx="1896894" cy="1945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D241F8-AEAA-48F0-A462-9D87F83C59E5}"/>
              </a:ext>
            </a:extLst>
          </p:cNvPr>
          <p:cNvSpPr/>
          <p:nvPr/>
        </p:nvSpPr>
        <p:spPr>
          <a:xfrm>
            <a:off x="560958" y="1254868"/>
            <a:ext cx="1365119" cy="2334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291A74-42E1-45B7-9162-8416E65CF46C}"/>
              </a:ext>
            </a:extLst>
          </p:cNvPr>
          <p:cNvSpPr/>
          <p:nvPr/>
        </p:nvSpPr>
        <p:spPr>
          <a:xfrm>
            <a:off x="142671" y="1611549"/>
            <a:ext cx="408559" cy="3534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5D4F9-96D9-4172-8A47-68BC9563AFFC}"/>
              </a:ext>
            </a:extLst>
          </p:cNvPr>
          <p:cNvSpPr txBox="1"/>
          <p:nvPr/>
        </p:nvSpPr>
        <p:spPr>
          <a:xfrm>
            <a:off x="142671" y="2043047"/>
            <a:ext cx="691536" cy="276999"/>
          </a:xfrm>
          <a:prstGeom prst="rect">
            <a:avLst/>
          </a:prstGeom>
          <a:solidFill>
            <a:srgbClr val="FFFF00"/>
          </a:solidFill>
          <a:ln w="158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200" dirty="0"/>
              <a:t>Manage</a:t>
            </a:r>
          </a:p>
        </p:txBody>
      </p:sp>
    </p:spTree>
    <p:extLst>
      <p:ext uri="{BB962C8B-B14F-4D97-AF65-F5344CB8AC3E}">
        <p14:creationId xmlns:p14="http://schemas.microsoft.com/office/powerpoint/2010/main" val="2148097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1</Words>
  <Application>Microsoft Office PowerPoint</Application>
  <PresentationFormat>Widescreen</PresentationFormat>
  <Paragraphs>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7</cp:revision>
  <dcterms:created xsi:type="dcterms:W3CDTF">2022-12-08T17:25:06Z</dcterms:created>
  <dcterms:modified xsi:type="dcterms:W3CDTF">2022-12-08T18:52:36Z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2022-12-08T17:25:07Z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328798f5-2390-4060-a6b3-f50b06cd2bf5</vt:lpwstr>
  </property>
  <property fmtid="{D5CDD505-2E9C-101B-9397-08002B2CF9AE}" pid="8" name="MSIP_Label_19540963-e559-4020-8a90-fe8a502c2801_ContentBits">
    <vt:lpwstr>0</vt:lpwstr>
  </property>
</Properties>
</file>